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8A78-3270-49AC-8CC5-97DF025A4A5E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758B-3E93-4E73-862A-A119AB064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192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8A78-3270-49AC-8CC5-97DF025A4A5E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758B-3E93-4E73-862A-A119AB064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882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8A78-3270-49AC-8CC5-97DF025A4A5E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758B-3E93-4E73-862A-A119AB064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111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8A78-3270-49AC-8CC5-97DF025A4A5E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758B-3E93-4E73-862A-A119AB064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43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8A78-3270-49AC-8CC5-97DF025A4A5E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758B-3E93-4E73-862A-A119AB064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981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8A78-3270-49AC-8CC5-97DF025A4A5E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758B-3E93-4E73-862A-A119AB064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502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8A78-3270-49AC-8CC5-97DF025A4A5E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758B-3E93-4E73-862A-A119AB064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120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8A78-3270-49AC-8CC5-97DF025A4A5E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758B-3E93-4E73-862A-A119AB064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127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8A78-3270-49AC-8CC5-97DF025A4A5E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758B-3E93-4E73-862A-A119AB064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796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8A78-3270-49AC-8CC5-97DF025A4A5E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758B-3E93-4E73-862A-A119AB064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854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8A78-3270-49AC-8CC5-97DF025A4A5E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758B-3E93-4E73-862A-A119AB064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838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88A78-3270-49AC-8CC5-97DF025A4A5E}" type="datetimeFigureOut">
              <a:rPr kumimoji="1" lang="ja-JP" altLang="en-US" smtClean="0"/>
              <a:t>2022/10/20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5758B-3E93-4E73-862A-A119AB0648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55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理学療法士のイラスト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3" y="1651865"/>
            <a:ext cx="2049290" cy="191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 descr="http://4.bp.blogspot.com/-OM7zx-hKf2s/VYJrmFGQH7I/AAAAAAAAugs/dgZuk6f_7Bw/s800/medical_sagyou_ryouhoush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357" y="1520918"/>
            <a:ext cx="1936461" cy="2045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4" descr="言語聴覚士の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696" y="1586391"/>
            <a:ext cx="2190252" cy="191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1911927" y="3740728"/>
            <a:ext cx="15101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理学療法士</a:t>
            </a:r>
            <a:endParaRPr kumimoji="1"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93673" y="3740728"/>
            <a:ext cx="15101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作業療法士</a:t>
            </a:r>
            <a:endParaRPr kumimoji="1"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849257" y="3740728"/>
            <a:ext cx="15101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言語聴覚士</a:t>
            </a:r>
            <a:endParaRPr kumimoji="1"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0538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test</dc:creator>
  <cp:lastModifiedBy>test</cp:lastModifiedBy>
  <cp:revision>1</cp:revision>
  <dcterms:created xsi:type="dcterms:W3CDTF">2022-10-20T02:10:15Z</dcterms:created>
  <dcterms:modified xsi:type="dcterms:W3CDTF">2022-10-20T02:13:17Z</dcterms:modified>
</cp:coreProperties>
</file>