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19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88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11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3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81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0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12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12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79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8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83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8A78-3270-49AC-8CC5-97DF025A4A5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5758B-3E93-4E73-862A-A119AB064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55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理学療法士のイラス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1651865"/>
            <a:ext cx="2049290" cy="1915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 descr="http://4.bp.blogspot.com/-OM7zx-hKf2s/VYJrmFGQH7I/AAAAAAAAugs/dgZuk6f_7Bw/s800/medical_sagyou_ryouhoush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357" y="1520918"/>
            <a:ext cx="1936461" cy="204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4" descr="言語聴覚士の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696" y="1586391"/>
            <a:ext cx="2190252" cy="1915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11927" y="3740728"/>
            <a:ext cx="1510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理学療法士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93673" y="3740728"/>
            <a:ext cx="1510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作業療法士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849257" y="3740728"/>
            <a:ext cx="1510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言語聴覚士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0538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test</cp:lastModifiedBy>
  <cp:revision>1</cp:revision>
  <dcterms:created xsi:type="dcterms:W3CDTF">2022-10-20T02:10:15Z</dcterms:created>
  <dcterms:modified xsi:type="dcterms:W3CDTF">2022-10-20T02:13:17Z</dcterms:modified>
</cp:coreProperties>
</file>